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</p:sldMasterIdLst>
  <p:sldIdLst>
    <p:sldId id="269" r:id="rId5"/>
    <p:sldId id="273" r:id="rId6"/>
    <p:sldId id="271" r:id="rId7"/>
    <p:sldId id="272" r:id="rId8"/>
    <p:sldId id="268" r:id="rId9"/>
    <p:sldId id="265" r:id="rId10"/>
    <p:sldId id="270" r:id="rId11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589" autoAdjust="0"/>
    <p:restoredTop sz="94660"/>
  </p:normalViewPr>
  <p:slideViewPr>
    <p:cSldViewPr snapToGrid="0" snapToObjects="1">
      <p:cViewPr>
        <p:scale>
          <a:sx n="48" d="100"/>
          <a:sy n="48" d="100"/>
        </p:scale>
        <p:origin x="1728" y="77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DB3CC-F982-40F9-8DD6-BCC9AFBF44BD}" type="datetime1">
              <a:rPr lang="en-US" smtClean="0"/>
              <a:pPr/>
              <a:t>7/20/2020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E988-FB04-AB4E-BE5A-59F242AF7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317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996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E7B99-7C3F-4BC3-B7B8-7E1F8C620B24}" type="datetime1">
              <a:rPr lang="en-US" smtClean="0"/>
              <a:pPr/>
              <a:t>7/20/2020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394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594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824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224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220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983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2560D-EC28-3B41-86E8-18F1CE0113B4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57" r:id="rId2"/>
    <p:sldLayoutId id="2147493458" r:id="rId3"/>
    <p:sldLayoutId id="2147493459" r:id="rId4"/>
    <p:sldLayoutId id="2147493460" r:id="rId5"/>
    <p:sldLayoutId id="2147493461" r:id="rId6"/>
    <p:sldLayoutId id="2147493462" r:id="rId7"/>
    <p:sldLayoutId id="2147493463" r:id="rId8"/>
    <p:sldLayoutId id="2147493464" r:id="rId9"/>
    <p:sldLayoutId id="2147493465" r:id="rId10"/>
    <p:sldLayoutId id="2147493466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890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097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864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731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B9933D2-F17B-4A1B-A1EB-DA8DEF8E9C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201149" cy="5111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102A4DC-8068-4600-8828-0258040340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794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07090" y="388883"/>
            <a:ext cx="873691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000000"/>
                </a:solidFill>
              </a:rPr>
              <a:t>Thank you for joining us today!</a:t>
            </a:r>
          </a:p>
          <a:p>
            <a:pPr algn="ctr"/>
            <a:r>
              <a:rPr lang="en-US" sz="4000" b="1" dirty="0">
                <a:solidFill>
                  <a:schemeClr val="accent3">
                    <a:lumMod val="75000"/>
                  </a:schemeClr>
                </a:solidFill>
              </a:rPr>
              <a:t>Let us know what you think: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4979" y="3968712"/>
            <a:ext cx="3069021" cy="11747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4907" y="1712322"/>
            <a:ext cx="2581275" cy="253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849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B6F2769-7194-4217-93D3-3AF3A4742282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sharepoint/v3/field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FNEMasterTemplateForThemePreview.pptx</Template>
  <TotalTime>3394</TotalTime>
  <Words>14</Words>
  <Application>Microsoft Office PowerPoint</Application>
  <PresentationFormat>On-screen Show (16:9)</PresentationFormat>
  <Paragraphs>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Jennifer Torai, MUP, MSW</cp:lastModifiedBy>
  <cp:revision>58</cp:revision>
  <dcterms:created xsi:type="dcterms:W3CDTF">2010-04-12T23:12:02Z</dcterms:created>
  <dcterms:modified xsi:type="dcterms:W3CDTF">2020-07-21T21:22:11Z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